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4" r:id="rId2"/>
    <p:sldId id="258" r:id="rId3"/>
    <p:sldId id="262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879"/>
    <a:srgbClr val="034792"/>
    <a:srgbClr val="DE612E"/>
    <a:srgbClr val="2F3A7D"/>
    <a:srgbClr val="1A1C56"/>
    <a:srgbClr val="6F35B4"/>
    <a:srgbClr val="893DC4"/>
    <a:srgbClr val="005FC0"/>
    <a:srgbClr val="314083"/>
    <a:srgbClr val="033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/>
    <p:restoredTop sz="94694"/>
  </p:normalViewPr>
  <p:slideViewPr>
    <p:cSldViewPr snapToGrid="0">
      <p:cViewPr varScale="1">
        <p:scale>
          <a:sx n="121" d="100"/>
          <a:sy n="121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85A90-CF19-3C4E-B172-DBD6D3D63F43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8DC37-6227-D14B-A0D1-FF5B4C0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DC37-6227-D14B-A0D1-FF5B4C019B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8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716-C8F2-AD92-933F-856A79D17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D612F-1992-FFBE-C0E7-FA50C8C95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AF1F-82FB-BF0F-EAD0-078C4BE96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9D419-B260-1715-5FD9-1F8B2670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C7C6A-9A11-AF37-4F52-2C83FD12A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9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FB34-E8B4-48B1-EB97-4864893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B12CD-F92A-9357-2707-9919574AA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ED52F-0647-2639-8041-195CE2A2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F830B-79C8-6957-09B2-71E7D934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AB200-6F7D-4459-06B0-E35506D6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4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750DE-8ED4-CDD1-56B8-FFE213CA4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5B82B-5EFD-9457-1547-0725DC20A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CB9C2-AEAE-63DD-1349-4BC31B6D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14227-09CF-C72D-68BC-9F62C243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D9BD6-7EFA-A3AD-0387-94A73C0D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63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53E9-B2DA-AA1F-8363-9A8A6E6F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43381-B2E9-4633-FD19-95D1D412B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9183E-7715-055D-D701-67B898FB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4F7E4-54CF-5AC6-4D5A-C0F95C2D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847CE-B65E-DB85-0FD4-723D1BC7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1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846F9-661B-21A8-56A1-172E462A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7A220-4922-77D1-E4EA-46C53B151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2209-62D7-74D9-DB50-9875B3C6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5E8B4-E3AC-13AD-8834-A940E862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62190-C00F-6112-967C-3C501CAE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8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C579-D0E2-AC00-8F59-6C1DA2DD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637B8-6A67-AB1E-2214-0F496EDE5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0E233-4DA8-C461-1E6B-617A59AB5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8897B-3116-E9F3-8979-111BE7DA6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CB026-7CEE-E188-FC98-5558BE82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086EA-7871-6339-1007-F89F3FFD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6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0A4B-1C73-CD75-03A5-49FA0412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7B753-97DE-7E27-4AA1-98DA3CDD7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8FAC5-1FBF-7910-F85F-0CB44BE82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06360-72FD-BC59-900C-95CA1B39E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45330-7D23-11D8-DDF3-521081F5C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A1D9F-896E-39C9-BF6C-250D0C444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FADBA4-6DAF-4484-A243-D8769F29C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65A050-6B8A-917D-C255-784F0E26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8995-2F84-A37C-A164-05DF31DD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B84D4-5FA8-C4F6-E1F8-DCA33E9A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F694B-3F64-9B5B-5FD8-735401F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53355-0E7C-6EC3-2858-D17ACD87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3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32EF6-2CF6-1986-98A6-55E8120D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4F96D-A406-B062-AEB4-589D15B3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B7713-51FE-F528-CB27-2B923480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2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387A-4C9E-25A6-8AF8-90E739F2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149B1-C23E-8965-5894-160794F81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50BEC-195D-FA63-9F99-6EA0120B4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1B3C7-3E61-A7A8-38E8-C078468D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BBC0F-EC2A-DBFF-7E83-B35D329C5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E7CCE-C84B-8081-50F4-D8EEEDA0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0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C88D1-2B80-D8B1-9661-A08477C7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40BF09-659B-ADF2-48D4-DF75F627D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7068C-34DD-79E7-0789-4E950EC96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A24BC-5EA7-601E-EA9B-1C7E623B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B65C8-1D3C-848B-7C4B-4503080E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E5BD6-DBA0-F5D3-A4BA-145D1DD1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0918-4969-BD2D-44CF-ED298DEF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15263-146E-DB2B-4403-DEDF1D71B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4F166-B7BD-CB71-0CBC-C3C5FAEF2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2F0431-860A-8745-8445-B149546C90CB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84A90-78D7-A1AC-BAFE-5A0CB6588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2E53-B9B2-6700-14CD-5BCEBBE72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C4A523-861B-D744-A2A3-B551DC54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1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A1C56"/>
            </a:gs>
            <a:gs pos="50000">
              <a:srgbClr val="2F3A7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A7FE551-3152-29E6-7650-A89BA76A12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4660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DC5FA2-B96B-5C60-96A5-1F20471DA8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E61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4DB71-380C-7BB8-135B-67EE3EF8AE2A}"/>
              </a:ext>
            </a:extLst>
          </p:cNvPr>
          <p:cNvSpPr txBox="1"/>
          <p:nvPr/>
        </p:nvSpPr>
        <p:spPr>
          <a:xfrm>
            <a:off x="370781" y="1842872"/>
            <a:ext cx="4074610" cy="214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500" dirty="0">
                <a:solidFill>
                  <a:schemeClr val="bg1"/>
                </a:solidFill>
              </a:rPr>
              <a:t>Secrets from a Legendary Spy Hunter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3FC1E9-C409-1A31-D021-B1F46EAA1F2D}"/>
              </a:ext>
            </a:extLst>
          </p:cNvPr>
          <p:cNvSpPr txBox="1"/>
          <p:nvPr/>
        </p:nvSpPr>
        <p:spPr>
          <a:xfrm>
            <a:off x="370781" y="4511460"/>
            <a:ext cx="3005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Decoding AI Deepfakes, Extortion &amp; More</a:t>
            </a:r>
          </a:p>
          <a:p>
            <a:endParaRPr lang="en-US" sz="2500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rgbClr val="DE612E"/>
                </a:solidFill>
              </a:rPr>
              <a:t>ericoneill.net</a:t>
            </a:r>
            <a:endParaRPr lang="en-US" sz="2800" b="1" dirty="0">
              <a:solidFill>
                <a:srgbClr val="DE612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8FF48-CB94-3EE8-829F-D010726C3103}"/>
              </a:ext>
            </a:extLst>
          </p:cNvPr>
          <p:cNvSpPr/>
          <p:nvPr/>
        </p:nvSpPr>
        <p:spPr>
          <a:xfrm>
            <a:off x="478302" y="4221152"/>
            <a:ext cx="640080" cy="27432"/>
          </a:xfrm>
          <a:prstGeom prst="rect">
            <a:avLst/>
          </a:prstGeom>
          <a:solidFill>
            <a:srgbClr val="DE61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BC3137-6552-B3B0-4F09-9FB5A142A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302" y="1185987"/>
            <a:ext cx="2654758" cy="286871"/>
          </a:xfrm>
          <a:prstGeom prst="rect">
            <a:avLst/>
          </a:prstGeom>
        </p:spPr>
      </p:pic>
      <p:pic>
        <p:nvPicPr>
          <p:cNvPr id="16" name="Picture 1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546018E-D3BB-43F2-FC94-CD2FFF9D6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4690" y="560403"/>
            <a:ext cx="4954679" cy="62998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FCF960-E638-5C97-51A0-48542CD046A9}"/>
              </a:ext>
            </a:extLst>
          </p:cNvPr>
          <p:cNvSpPr txBox="1"/>
          <p:nvPr/>
        </p:nvSpPr>
        <p:spPr>
          <a:xfrm>
            <a:off x="7787325" y="1102767"/>
            <a:ext cx="3734441" cy="314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2200" dirty="0">
                <a:solidFill>
                  <a:schemeClr val="bg1"/>
                </a:solidFill>
              </a:rPr>
              <a:t>Former FBI Ghost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2200" dirty="0">
                <a:solidFill>
                  <a:schemeClr val="bg1"/>
                </a:solidFill>
              </a:rPr>
              <a:t>Founding Partner, The Georgetown Group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2200" dirty="0">
                <a:solidFill>
                  <a:schemeClr val="bg1"/>
                </a:solidFill>
              </a:rPr>
              <a:t>National Security Strategist, </a:t>
            </a:r>
            <a:r>
              <a:rPr lang="en-US" sz="2200" dirty="0" err="1">
                <a:solidFill>
                  <a:schemeClr val="bg1"/>
                </a:solidFill>
              </a:rPr>
              <a:t>NeXasure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2200" dirty="0">
                <a:solidFill>
                  <a:schemeClr val="bg1"/>
                </a:solidFill>
              </a:rPr>
              <a:t>Author of </a:t>
            </a:r>
            <a:r>
              <a:rPr lang="en-US" sz="2200" i="1" dirty="0">
                <a:solidFill>
                  <a:schemeClr val="bg1"/>
                </a:solidFill>
              </a:rPr>
              <a:t>Spies, Lies, and Cybercrime</a:t>
            </a:r>
            <a:r>
              <a:rPr lang="en-US" sz="2200" dirty="0">
                <a:solidFill>
                  <a:schemeClr val="bg1"/>
                </a:solidFill>
              </a:rPr>
              <a:t> and </a:t>
            </a:r>
            <a:r>
              <a:rPr lang="en-US" sz="2200" i="1" dirty="0">
                <a:solidFill>
                  <a:schemeClr val="bg1"/>
                </a:solidFill>
              </a:rPr>
              <a:t>Gray Day</a:t>
            </a:r>
            <a:r>
              <a:rPr lang="en-US" sz="22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2200" b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6AE0D3-5356-9745-608D-84353966DC0E}"/>
              </a:ext>
            </a:extLst>
          </p:cNvPr>
          <p:cNvGrpSpPr/>
          <p:nvPr/>
        </p:nvGrpSpPr>
        <p:grpSpPr>
          <a:xfrm>
            <a:off x="8710367" y="4337293"/>
            <a:ext cx="2773692" cy="2034041"/>
            <a:chOff x="2618700" y="1033421"/>
            <a:chExt cx="6689928" cy="4905947"/>
          </a:xfrm>
        </p:grpSpPr>
        <p:pic>
          <p:nvPicPr>
            <p:cNvPr id="19" name="Picture 18" descr="A person standing in a hallway with text&#10;&#10;AI-generated content may be incorrect.">
              <a:extLst>
                <a:ext uri="{FF2B5EF4-FFF2-40B4-BE49-F238E27FC236}">
                  <a16:creationId xmlns:a16="http://schemas.microsoft.com/office/drawing/2014/main" id="{28C6F35F-9728-9F3B-14AC-75370158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900000">
              <a:off x="5964370" y="1033421"/>
              <a:ext cx="3344258" cy="4773168"/>
            </a:xfrm>
            <a:prstGeom prst="rect">
              <a:avLst/>
            </a:prstGeom>
          </p:spPr>
        </p:pic>
        <p:pic>
          <p:nvPicPr>
            <p:cNvPr id="21" name="Picture 20" descr="A black rectangular sign with red and yellow text&#10;&#10;AI-generated content may be incorrect.">
              <a:extLst>
                <a:ext uri="{FF2B5EF4-FFF2-40B4-BE49-F238E27FC236}">
                  <a16:creationId xmlns:a16="http://schemas.microsoft.com/office/drawing/2014/main" id="{FFF9AC0E-C804-9405-AC53-95E11E898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-600000">
              <a:off x="2618700" y="1166200"/>
              <a:ext cx="3351373" cy="4773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42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0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746183" cy="6858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4B79F91-7607-EC94-6608-96BE18FF6DDE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466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B33E622-2E9C-F10E-E32A-6F9BA6D8D024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46608" cy="6858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3746183" cy="6858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E1612-6E1E-A3AC-6895-21C96489FEF7}"/>
              </a:ext>
            </a:extLst>
          </p:cNvPr>
          <p:cNvSpPr txBox="1"/>
          <p:nvPr/>
        </p:nvSpPr>
        <p:spPr>
          <a:xfrm>
            <a:off x="5550219" y="443346"/>
            <a:ext cx="5791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>
                <a:solidFill>
                  <a:schemeClr val="bg1"/>
                </a:solidFill>
              </a:rPr>
              <a:t>Prepare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DFD4D-1091-8A68-588C-359DA29B8A30}"/>
              </a:ext>
            </a:extLst>
          </p:cNvPr>
          <p:cNvSpPr txBox="1"/>
          <p:nvPr/>
        </p:nvSpPr>
        <p:spPr>
          <a:xfrm>
            <a:off x="5550219" y="4857836"/>
            <a:ext cx="5791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>
                <a:solidFill>
                  <a:schemeClr val="bg1"/>
                </a:solidFill>
              </a:rPr>
              <a:t>Decide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6DAAD-7093-634A-4D01-66CFDA887672}"/>
              </a:ext>
            </a:extLst>
          </p:cNvPr>
          <p:cNvSpPr txBox="1"/>
          <p:nvPr/>
        </p:nvSpPr>
        <p:spPr>
          <a:xfrm>
            <a:off x="5550219" y="3401291"/>
            <a:ext cx="5791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>
                <a:solidFill>
                  <a:schemeClr val="bg1"/>
                </a:solidFill>
              </a:rPr>
              <a:t>Investigate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97663-5FD1-ADC7-F7D2-1D5302890BF3}"/>
              </a:ext>
            </a:extLst>
          </p:cNvPr>
          <p:cNvSpPr txBox="1"/>
          <p:nvPr/>
        </p:nvSpPr>
        <p:spPr>
          <a:xfrm>
            <a:off x="5550219" y="1944745"/>
            <a:ext cx="5791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>
                <a:solidFill>
                  <a:schemeClr val="bg1"/>
                </a:solidFill>
              </a:rPr>
              <a:t>Assess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BA853-6EAA-B9F5-9F71-77A4A6A8B7C3}"/>
              </a:ext>
            </a:extLst>
          </p:cNvPr>
          <p:cNvSpPr txBox="1"/>
          <p:nvPr/>
        </p:nvSpPr>
        <p:spPr>
          <a:xfrm rot="19609140">
            <a:off x="239907" y="2503576"/>
            <a:ext cx="4849431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67" dirty="0">
                <a:solidFill>
                  <a:schemeClr val="bg1"/>
                </a:solidFill>
                <a:latin typeface="Stencil" pitchFamily="82" charset="77"/>
                <a:cs typeface="Phosphate Inline" panose="02000506050000020004" pitchFamily="2" charset="77"/>
              </a:rPr>
              <a:t>P.A.I.D</a:t>
            </a:r>
            <a:endParaRPr lang="en-US" sz="1333" dirty="0">
              <a:solidFill>
                <a:schemeClr val="bg1"/>
              </a:solidFill>
              <a:latin typeface="Stencil" pitchFamily="82" charset="77"/>
              <a:cs typeface="Phosphate Inline" panose="02000506050000020004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08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24452A-0426-76EE-8D52-2FC3C81B5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7CB437-36B1-F8AF-A092-22A1766B2DA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E61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ircular pattern with orange lines&#10;&#10;Description automatically generated with medium confidence">
            <a:extLst>
              <a:ext uri="{FF2B5EF4-FFF2-40B4-BE49-F238E27FC236}">
                <a16:creationId xmlns:a16="http://schemas.microsoft.com/office/drawing/2014/main" id="{A5877917-3356-0896-3E81-FBF436A6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r="46709"/>
          <a:stretch/>
        </p:blipFill>
        <p:spPr>
          <a:xfrm rot="10800000">
            <a:off x="0" y="0"/>
            <a:ext cx="3749814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A4E3CDA-4858-7B85-F8EA-2CF7B137D3DE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F2D67-3422-E7AB-A3DF-0D7223E740A4}"/>
              </a:ext>
            </a:extLst>
          </p:cNvPr>
          <p:cNvSpPr txBox="1"/>
          <p:nvPr/>
        </p:nvSpPr>
        <p:spPr>
          <a:xfrm>
            <a:off x="4116264" y="273724"/>
            <a:ext cx="7447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  <a:latin typeface="+mj-lt"/>
              </a:rPr>
              <a:t>Connect with Eric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7FD4042-2B6F-6BB6-8D74-EF5F6DC8A2F6}"/>
              </a:ext>
            </a:extLst>
          </p:cNvPr>
          <p:cNvSpPr txBox="1">
            <a:spLocks/>
          </p:cNvSpPr>
          <p:nvPr/>
        </p:nvSpPr>
        <p:spPr>
          <a:xfrm>
            <a:off x="4643163" y="1485852"/>
            <a:ext cx="6095999" cy="531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WWW.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</a:rPr>
              <a:t>EricONeill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.NET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/Newsletter</a:t>
            </a:r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05BC8EA-2DAE-B878-4425-3B0DD2ECF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16" y="2438381"/>
            <a:ext cx="4145895" cy="41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46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63</Words>
  <Application>Microsoft Macintosh PowerPoint</Application>
  <PresentationFormat>Widescreen</PresentationFormat>
  <Paragraphs>16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Stencil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O'Neill</dc:creator>
  <cp:lastModifiedBy>Eric O'Neill</cp:lastModifiedBy>
  <cp:revision>14</cp:revision>
  <dcterms:created xsi:type="dcterms:W3CDTF">2024-06-20T23:27:54Z</dcterms:created>
  <dcterms:modified xsi:type="dcterms:W3CDTF">2025-06-05T18:13:09Z</dcterms:modified>
</cp:coreProperties>
</file>