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4083"/>
    <a:srgbClr val="013879"/>
    <a:srgbClr val="033F86"/>
    <a:srgbClr val="034792"/>
    <a:srgbClr val="0056AF"/>
    <a:srgbClr val="005F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44"/>
    <p:restoredTop sz="94726"/>
  </p:normalViewPr>
  <p:slideViewPr>
    <p:cSldViewPr snapToGrid="0">
      <p:cViewPr varScale="1">
        <p:scale>
          <a:sx n="120" d="100"/>
          <a:sy n="120" d="100"/>
        </p:scale>
        <p:origin x="103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22716-C8F2-AD92-933F-856A79D177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5D612F-1992-FFBE-C0E7-FA50C8C952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2AF1F-82FB-BF0F-EAD0-078C4BE96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F0431-860A-8745-8445-B149546C90CB}" type="datetimeFigureOut">
              <a:rPr lang="en-US" smtClean="0"/>
              <a:t>7/22/24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19D419-B260-1715-5FD9-1F8B26703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1C7C6A-9A11-AF37-4F52-2C83FD12A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4A523-861B-D744-A2A3-B551DC547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798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7FB34-E8B4-48B1-EB97-48648939D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1B12CD-F92A-9357-2707-9919574AA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EED52F-0647-2639-8041-195CE2A2C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F0431-860A-8745-8445-B149546C90CB}" type="datetimeFigureOut">
              <a:rPr lang="en-US" smtClean="0"/>
              <a:t>7/22/24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EF830B-79C8-6957-09B2-71E7D934E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2AB200-6F7D-4459-06B0-E35506D65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4A523-861B-D744-A2A3-B551DC547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594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B750DE-8ED4-CDD1-56B8-FFE213CA42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15B82B-5EFD-9457-1547-0725DC20AB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ECB9C2-AEAE-63DD-1349-4BC31B6D6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F0431-860A-8745-8445-B149546C90CB}" type="datetimeFigureOut">
              <a:rPr lang="en-US" smtClean="0"/>
              <a:t>7/22/24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414227-09CF-C72D-68BC-9F62C2434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9D9BD6-7EFA-A3AD-0387-94A73C0D3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4A523-861B-D744-A2A3-B551DC547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63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153E9-B2DA-AA1F-8363-9A8A6E6F2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43381-B2E9-4633-FD19-95D1D412BD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F9183E-7715-055D-D701-67B898FB0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F0431-860A-8745-8445-B149546C90CB}" type="datetimeFigureOut">
              <a:rPr lang="en-US" smtClean="0"/>
              <a:t>7/22/24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24F7E4-54CF-5AC6-4D5A-C0F95C2D1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5847CE-B65E-DB85-0FD4-723D1BC72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4A523-861B-D744-A2A3-B551DC547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116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846F9-661B-21A8-56A1-172E462A2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C7A220-4922-77D1-E4EA-46C53B1519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AD2209-62D7-74D9-DB50-9875B3C62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F0431-860A-8745-8445-B149546C90CB}" type="datetimeFigureOut">
              <a:rPr lang="en-US" smtClean="0"/>
              <a:t>7/22/24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65E8B4-E3AC-13AD-8834-A940E8628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C62190-C00F-6112-967C-3C501CAE0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4A523-861B-D744-A2A3-B551DC547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682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AC579-D0E2-AC00-8F59-6C1DA2DDA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2637B8-6A67-AB1E-2214-0F496EDE50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30E233-4DA8-C461-1E6B-617A59AB51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68897B-3116-E9F3-8979-111BE7DA6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F0431-860A-8745-8445-B149546C90CB}" type="datetimeFigureOut">
              <a:rPr lang="en-US" smtClean="0"/>
              <a:t>7/22/24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BCB026-7CEE-E188-FC98-5558BE829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086EA-7871-6339-1007-F89F3FFD3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4A523-861B-D744-A2A3-B551DC547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765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F0A4B-1C73-CD75-03A5-49FA04126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27B753-97DE-7E27-4AA1-98DA3CDD7D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28FAC5-1FBF-7910-F85F-0CB44BE82A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706360-72FD-BC59-900C-95CA1B39ED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D45330-7D23-11D8-DDF3-521081F5CB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A1D9F-896E-39C9-BF6C-250D0C444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F0431-860A-8745-8445-B149546C90CB}" type="datetimeFigureOut">
              <a:rPr lang="en-US" smtClean="0"/>
              <a:t>7/22/24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FADBA4-6DAF-4484-A243-D8769F29C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65A050-6B8A-917D-C255-784F0E267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4A523-861B-D744-A2A3-B551DC547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675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08995-2F84-A37C-A164-05DF31DD4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7B84D4-5FA8-C4F6-E1F8-DCA33E9A1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F0431-860A-8745-8445-B149546C90CB}" type="datetimeFigureOut">
              <a:rPr lang="en-US" smtClean="0"/>
              <a:t>7/22/24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8F694B-3F64-9B5B-5FD8-735401FBD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A53355-0E7C-6EC3-2858-D17ACD875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4A523-861B-D744-A2A3-B551DC547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43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F32EF6-2CF6-1986-98A6-55E8120D4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F0431-860A-8745-8445-B149546C90CB}" type="datetimeFigureOut">
              <a:rPr lang="en-US" smtClean="0"/>
              <a:t>7/22/24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54F96D-A406-B062-AEB4-589D15B34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B7713-51FE-F528-CB27-2B923480F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4A523-861B-D744-A2A3-B551DC547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522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E387A-4C9E-25A6-8AF8-90E739F2A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4149B1-C23E-8965-5894-160794F81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450BEC-195D-FA63-9F99-6EA0120B41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91B3C7-3E61-A7A8-38E8-C078468D8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F0431-860A-8745-8445-B149546C90CB}" type="datetimeFigureOut">
              <a:rPr lang="en-US" smtClean="0"/>
              <a:t>7/22/24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ABBC0F-EC2A-DBFF-7E83-B35D329C5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AE7CCE-C84B-8081-50F4-D8EEEDA08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4A523-861B-D744-A2A3-B551DC547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09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C88D1-2B80-D8B1-9661-A08477C74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40BF09-659B-ADF2-48D4-DF75F627DD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57068C-34DD-79E7-0789-4E950EC963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9A24BC-5EA7-601E-EA9B-1C7E623B6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F0431-860A-8745-8445-B149546C90CB}" type="datetimeFigureOut">
              <a:rPr lang="en-US" smtClean="0"/>
              <a:t>7/22/24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EB65C8-1D3C-848B-7C4B-4503080E3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0E5BD6-DBA0-F5D3-A4BA-145D1DD15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4A523-861B-D744-A2A3-B551DC547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20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AA0918-4969-BD2D-44CF-ED298DEF9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C15263-146E-DB2B-4403-DEDF1D71B8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4F166-B7BD-CB71-0CBC-C3C5FAEF2A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02F0431-860A-8745-8445-B149546C90CB}" type="datetimeFigureOut">
              <a:rPr lang="en-US" smtClean="0"/>
              <a:t>7/22/24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684A90-78D7-A1AC-BAFE-5A0CB6588E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F52E53-B9B2-6700-14CD-5BCEBBE720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BC4A523-861B-D744-A2A3-B551DC547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11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40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circular pattern with orange lines&#10;&#10;Description automatically generated with medium confidence">
            <a:extLst>
              <a:ext uri="{FF2B5EF4-FFF2-40B4-BE49-F238E27FC236}">
                <a16:creationId xmlns:a16="http://schemas.microsoft.com/office/drawing/2014/main" id="{81203466-9217-AE19-AA76-B2CB925829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</a:blip>
          <a:srcRect r="46709"/>
          <a:stretch/>
        </p:blipFill>
        <p:spPr>
          <a:xfrm rot="10800000">
            <a:off x="0" y="0"/>
            <a:ext cx="3749814" cy="6858000"/>
          </a:xfrm>
          <a:prstGeom prst="rect">
            <a:avLst/>
          </a:prstGeom>
        </p:spPr>
      </p:pic>
      <p:pic>
        <p:nvPicPr>
          <p:cNvPr id="4" name="Picture 3" descr="A person in a suit and tie&#10;&#10;Description automatically generated">
            <a:extLst>
              <a:ext uri="{FF2B5EF4-FFF2-40B4-BE49-F238E27FC236}">
                <a16:creationId xmlns:a16="http://schemas.microsoft.com/office/drawing/2014/main" id="{B546D986-F95F-AEFE-580C-1312F69B74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8" t="3561" r="10572" b="7739"/>
          <a:stretch/>
        </p:blipFill>
        <p:spPr>
          <a:xfrm>
            <a:off x="7396976" y="-2765"/>
            <a:ext cx="4795024" cy="686076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F779B72-2ADA-30EA-5E7C-E55D2FE619D7}"/>
              </a:ext>
            </a:extLst>
          </p:cNvPr>
          <p:cNvSpPr/>
          <p:nvPr/>
        </p:nvSpPr>
        <p:spPr>
          <a:xfrm>
            <a:off x="2423358" y="3511156"/>
            <a:ext cx="456349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Author of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GRAY DAY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algn="r"/>
            <a:r>
              <a:rPr lang="en-US" sz="2000" dirty="0">
                <a:solidFill>
                  <a:schemeClr val="bg1"/>
                </a:solidFill>
              </a:rPr>
              <a:t>My Undercover Mission to Expose America’s First Cyber Spy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8C0C692B-6BA7-2CD1-6C3C-2D8918E65EEE}"/>
              </a:ext>
            </a:extLst>
          </p:cNvPr>
          <p:cNvSpPr txBox="1">
            <a:spLocks/>
          </p:cNvSpPr>
          <p:nvPr/>
        </p:nvSpPr>
        <p:spPr>
          <a:xfrm>
            <a:off x="3699711" y="5959033"/>
            <a:ext cx="3287524" cy="531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600"/>
              </a:spcBef>
            </a:pP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</a:rPr>
              <a:t>www.EricONeill.net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D1730A-DAC8-DC5D-D576-512383ADCC6C}"/>
              </a:ext>
            </a:extLst>
          </p:cNvPr>
          <p:cNvSpPr txBox="1"/>
          <p:nvPr/>
        </p:nvSpPr>
        <p:spPr>
          <a:xfrm>
            <a:off x="512780" y="170555"/>
            <a:ext cx="64740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dirty="0">
                <a:solidFill>
                  <a:schemeClr val="bg1"/>
                </a:solidFill>
                <a:latin typeface="+mj-lt"/>
              </a:rPr>
              <a:t>Eric O’Neill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FD3F92D-AA47-1719-E990-2891F2545344}"/>
              </a:ext>
            </a:extLst>
          </p:cNvPr>
          <p:cNvSpPr>
            <a:spLocks noGrp="1"/>
          </p:cNvSpPr>
          <p:nvPr/>
        </p:nvSpPr>
        <p:spPr>
          <a:xfrm>
            <a:off x="744310" y="1274045"/>
            <a:ext cx="6242539" cy="123233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200" kern="1200" spc="1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Former FBI Ghost</a:t>
            </a:r>
          </a:p>
          <a:p>
            <a:pPr algn="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Founding Partner,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 Georgetown Group</a:t>
            </a:r>
          </a:p>
          <a:p>
            <a:pPr algn="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National Security Strategist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NeXasure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22" name="Picture 21" descr="A person standing in a hallway&#10;&#10;Description automatically generated">
            <a:extLst>
              <a:ext uri="{FF2B5EF4-FFF2-40B4-BE49-F238E27FC236}">
                <a16:creationId xmlns:a16="http://schemas.microsoft.com/office/drawing/2014/main" id="{1EFEEDF6-8F90-16B6-B66E-62D45FFAF2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13168">
            <a:off x="698050" y="3038350"/>
            <a:ext cx="2303100" cy="35041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8524877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35</Words>
  <Application>Microsoft Macintosh PowerPoint</Application>
  <PresentationFormat>Widescreen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Eric O'Neill</dc:creator>
  <cp:lastModifiedBy>Eric O'Neill</cp:lastModifiedBy>
  <cp:revision>5</cp:revision>
  <dcterms:created xsi:type="dcterms:W3CDTF">2024-06-20T23:27:54Z</dcterms:created>
  <dcterms:modified xsi:type="dcterms:W3CDTF">2024-07-22T13:38:54Z</dcterms:modified>
</cp:coreProperties>
</file>